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b8d980436224eff" /><Relationship Type="http://schemas.openxmlformats.org/officeDocument/2006/relationships/extended-properties" Target="/docProps/app.xml" Id="Ra80046317e814e3e" /><Relationship Type="http://schemas.openxmlformats.org/officeDocument/2006/relationships/officeDocument" Target="/ppt/presentation.xml" Id="Rbed2e1cf5d6b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15b6574aa466e"/>
  </p:sldMasterIdLst>
  <p:notesMasterIdLst>
    <p:notesMasterId xmlns:r="http://schemas.openxmlformats.org/officeDocument/2006/relationships" r:id="R34a031938b6a4844"/>
  </p:notesMasterIdLst>
  <p:sldIdLst>
    <p:sldId xmlns:r="http://schemas.openxmlformats.org/officeDocument/2006/relationships" id="256" r:id="R0998d95c030f4a1f"/>
    <p:sldId xmlns:r="http://schemas.openxmlformats.org/officeDocument/2006/relationships" id="257" r:id="R2d9434c7f05646d0"/>
    <p:sldId xmlns:r="http://schemas.openxmlformats.org/officeDocument/2006/relationships" id="258" r:id="R74842cee38d44df5"/>
    <p:sldId xmlns:r="http://schemas.openxmlformats.org/officeDocument/2006/relationships" id="259" r:id="R354720d19d98404b"/>
    <p:sldId xmlns:r="http://schemas.openxmlformats.org/officeDocument/2006/relationships" id="260" r:id="Rba04d03b025e416c"/>
    <p:sldId xmlns:r="http://schemas.openxmlformats.org/officeDocument/2006/relationships" id="261" r:id="R1a66bc51fa9f4b6b"/>
    <p:sldId xmlns:r="http://schemas.openxmlformats.org/officeDocument/2006/relationships" id="262" r:id="R240f26e6a5d944ce"/>
    <p:sldId xmlns:r="http://schemas.openxmlformats.org/officeDocument/2006/relationships" id="263" r:id="R5dcb508b8d324664"/>
    <p:sldId xmlns:r="http://schemas.openxmlformats.org/officeDocument/2006/relationships" id="264" r:id="Rff29593d0cc44805"/>
    <p:sldId xmlns:r="http://schemas.openxmlformats.org/officeDocument/2006/relationships" id="265" r:id="R9673970f32a84758"/>
    <p:sldId xmlns:r="http://schemas.openxmlformats.org/officeDocument/2006/relationships" id="266" r:id="Re35d339f8a4f4495"/>
    <p:sldId xmlns:r="http://schemas.openxmlformats.org/officeDocument/2006/relationships" id="267" r:id="R7505822ea7eb49d9"/>
    <p:sldId xmlns:r="http://schemas.openxmlformats.org/officeDocument/2006/relationships" id="268" r:id="R308b350cb6114b87"/>
    <p:sldId xmlns:r="http://schemas.openxmlformats.org/officeDocument/2006/relationships" id="269" r:id="R89b30b47a3034024"/>
    <p:sldId xmlns:r="http://schemas.openxmlformats.org/officeDocument/2006/relationships" id="270" r:id="Rc8585791daaa4fbe"/>
    <p:sldId xmlns:r="http://schemas.openxmlformats.org/officeDocument/2006/relationships" id="271" r:id="Rfbdfa258af9f4822"/>
    <p:sldId xmlns:r="http://schemas.openxmlformats.org/officeDocument/2006/relationships" id="272" r:id="Rb75f132d2b754ba5"/>
    <p:sldId xmlns:r="http://schemas.openxmlformats.org/officeDocument/2006/relationships" id="273" r:id="R335c034d1ed34728"/>
    <p:sldId xmlns:r="http://schemas.openxmlformats.org/officeDocument/2006/relationships" id="274" r:id="R087b6a2894fc4c21"/>
    <p:sldId xmlns:r="http://schemas.openxmlformats.org/officeDocument/2006/relationships" id="275" r:id="R653c6b3351c445a3"/>
    <p:sldId xmlns:r="http://schemas.openxmlformats.org/officeDocument/2006/relationships" id="276" r:id="R8b6e4710c96d4279"/>
    <p:sldId xmlns:r="http://schemas.openxmlformats.org/officeDocument/2006/relationships" id="277" r:id="R629097ea0a61401a"/>
    <p:sldId xmlns:r="http://schemas.openxmlformats.org/officeDocument/2006/relationships" id="278" r:id="R4804027ef40f479c"/>
    <p:sldId xmlns:r="http://schemas.openxmlformats.org/officeDocument/2006/relationships" id="279" r:id="Rca4581d118d147e7"/>
    <p:sldId xmlns:r="http://schemas.openxmlformats.org/officeDocument/2006/relationships" id="280" r:id="R39e5d2ff575245f8"/>
    <p:sldId xmlns:r="http://schemas.openxmlformats.org/officeDocument/2006/relationships" id="281" r:id="Rcaebddea20924e4f"/>
    <p:sldId xmlns:r="http://schemas.openxmlformats.org/officeDocument/2006/relationships" id="282" r:id="R107a942f24b3421d"/>
    <p:sldId xmlns:r="http://schemas.openxmlformats.org/officeDocument/2006/relationships" id="283" r:id="R7f5a75f313c646bc"/>
    <p:sldId xmlns:r="http://schemas.openxmlformats.org/officeDocument/2006/relationships" id="284" r:id="Rf511a57f86864847"/>
    <p:sldId xmlns:r="http://schemas.openxmlformats.org/officeDocument/2006/relationships" id="285" r:id="R2963afc80f88497f"/>
  </p:sldIdLst>
  <p:sldSz cx="9144000" cy="51435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15b6574aa466e" /><Relationship Type="http://schemas.openxmlformats.org/officeDocument/2006/relationships/theme" Target="/ppt/theme/theme1.xml" Id="R37d264922b7d4ad1" /><Relationship Type="http://schemas.openxmlformats.org/officeDocument/2006/relationships/notesMaster" Target="/ppt/notesMasters/notesMaster1.xml" Id="R34a031938b6a4844" /><Relationship Type="http://schemas.openxmlformats.org/officeDocument/2006/relationships/presProps" Target="/ppt/presProps.xml" Id="R8d73937b38804e7d" /><Relationship Type="http://schemas.openxmlformats.org/officeDocument/2006/relationships/viewProps" Target="/ppt/viewProps.xml" Id="Rfa5a2ee785914221" /><Relationship Type="http://schemas.openxmlformats.org/officeDocument/2006/relationships/tableStyles" Target="/ppt/tableStyles.xml" Id="R25b84ea45ad24cc0" /><Relationship Type="http://schemas.openxmlformats.org/officeDocument/2006/relationships/slide" Target="/ppt/slides/slide1.xml" Id="R0998d95c030f4a1f" /><Relationship Type="http://schemas.openxmlformats.org/officeDocument/2006/relationships/slide" Target="/ppt/slides/slide2.xml" Id="R2d9434c7f05646d0" /><Relationship Type="http://schemas.openxmlformats.org/officeDocument/2006/relationships/slide" Target="/ppt/slides/slide3.xml" Id="R74842cee38d44df5" /><Relationship Type="http://schemas.openxmlformats.org/officeDocument/2006/relationships/slide" Target="/ppt/slides/slide4.xml" Id="R354720d19d98404b" /><Relationship Type="http://schemas.openxmlformats.org/officeDocument/2006/relationships/slide" Target="/ppt/slides/slide5.xml" Id="Rba04d03b025e416c" /><Relationship Type="http://schemas.openxmlformats.org/officeDocument/2006/relationships/slide" Target="/ppt/slides/slide6.xml" Id="R1a66bc51fa9f4b6b" /><Relationship Type="http://schemas.openxmlformats.org/officeDocument/2006/relationships/slide" Target="/ppt/slides/slide7.xml" Id="R240f26e6a5d944ce" /><Relationship Type="http://schemas.openxmlformats.org/officeDocument/2006/relationships/slide" Target="/ppt/slides/slide8.xml" Id="R5dcb508b8d324664" /><Relationship Type="http://schemas.openxmlformats.org/officeDocument/2006/relationships/slide" Target="/ppt/slides/slide9.xml" Id="Rff29593d0cc44805" /><Relationship Type="http://schemas.openxmlformats.org/officeDocument/2006/relationships/slide" Target="/ppt/slides/slide10.xml" Id="R9673970f32a84758" /><Relationship Type="http://schemas.openxmlformats.org/officeDocument/2006/relationships/slide" Target="/ppt/slides/slide11.xml" Id="Re35d339f8a4f4495" /><Relationship Type="http://schemas.openxmlformats.org/officeDocument/2006/relationships/slide" Target="/ppt/slides/slide12.xml" Id="R7505822ea7eb49d9" /><Relationship Type="http://schemas.openxmlformats.org/officeDocument/2006/relationships/slide" Target="/ppt/slides/slide13.xml" Id="R308b350cb6114b87" /><Relationship Type="http://schemas.openxmlformats.org/officeDocument/2006/relationships/slide" Target="/ppt/slides/slide14.xml" Id="R89b30b47a3034024" /><Relationship Type="http://schemas.openxmlformats.org/officeDocument/2006/relationships/slide" Target="/ppt/slides/slide15.xml" Id="Rc8585791daaa4fbe" /><Relationship Type="http://schemas.openxmlformats.org/officeDocument/2006/relationships/slide" Target="/ppt/slides/slide16.xml" Id="Rfbdfa258af9f4822" /><Relationship Type="http://schemas.openxmlformats.org/officeDocument/2006/relationships/slide" Target="/ppt/slides/slide17.xml" Id="Rb75f132d2b754ba5" /><Relationship Type="http://schemas.openxmlformats.org/officeDocument/2006/relationships/slide" Target="/ppt/slides/slide18.xml" Id="R335c034d1ed34728" /><Relationship Type="http://schemas.openxmlformats.org/officeDocument/2006/relationships/slide" Target="/ppt/slides/slide19.xml" Id="R087b6a2894fc4c21" /><Relationship Type="http://schemas.openxmlformats.org/officeDocument/2006/relationships/slide" Target="/ppt/slides/slide20.xml" Id="R653c6b3351c445a3" /><Relationship Type="http://schemas.openxmlformats.org/officeDocument/2006/relationships/slide" Target="/ppt/slides/slide21.xml" Id="R8b6e4710c96d4279" /><Relationship Type="http://schemas.openxmlformats.org/officeDocument/2006/relationships/slide" Target="/ppt/slides/slide22.xml" Id="R629097ea0a61401a" /><Relationship Type="http://schemas.openxmlformats.org/officeDocument/2006/relationships/slide" Target="/ppt/slides/slide23.xml" Id="R4804027ef40f479c" /><Relationship Type="http://schemas.openxmlformats.org/officeDocument/2006/relationships/slide" Target="/ppt/slides/slide24.xml" Id="Rca4581d118d147e7" /><Relationship Type="http://schemas.openxmlformats.org/officeDocument/2006/relationships/slide" Target="/ppt/slides/slide25.xml" Id="R39e5d2ff575245f8" /><Relationship Type="http://schemas.openxmlformats.org/officeDocument/2006/relationships/slide" Target="/ppt/slides/slide26.xml" Id="Rcaebddea20924e4f" /><Relationship Type="http://schemas.openxmlformats.org/officeDocument/2006/relationships/slide" Target="/ppt/slides/slide27.xml" Id="R107a942f24b3421d" /><Relationship Type="http://schemas.openxmlformats.org/officeDocument/2006/relationships/slide" Target="/ppt/slides/slide28.xml" Id="R7f5a75f313c646bc" /><Relationship Type="http://schemas.openxmlformats.org/officeDocument/2006/relationships/slide" Target="/ppt/slides/slide29.xml" Id="Rf511a57f86864847" /><Relationship Type="http://schemas.openxmlformats.org/officeDocument/2006/relationships/slide" Target="/ppt/slides/slide30.xml" Id="R2963afc80f8849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f1d5c6cc56ac42c4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01ed37139fd47cf" /><Relationship Type="http://schemas.openxmlformats.org/officeDocument/2006/relationships/notesMaster" Target="/ppt/notesMasters/notesMaster1.xml" Id="R0cf93dbbd55a429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0ab711db92447dc" /><Relationship Type="http://schemas.openxmlformats.org/officeDocument/2006/relationships/notesMaster" Target="/ppt/notesMasters/notesMaster1.xml" Id="Re915af80325c4163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dcba9f234b7492b" /><Relationship Type="http://schemas.openxmlformats.org/officeDocument/2006/relationships/notesMaster" Target="/ppt/notesMasters/notesMaster1.xml" Id="Ra21a1a560eb64b1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9361321f9e94d9a" /><Relationship Type="http://schemas.openxmlformats.org/officeDocument/2006/relationships/notesMaster" Target="/ppt/notesMasters/notesMaster1.xml" Id="R7382f0abf9d74283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5377057b103f4f7e" /><Relationship Type="http://schemas.openxmlformats.org/officeDocument/2006/relationships/notesMaster" Target="/ppt/notesMasters/notesMaster1.xml" Id="R4973df1d9ff64fe3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2a72e7029120459f" /><Relationship Type="http://schemas.openxmlformats.org/officeDocument/2006/relationships/notesMaster" Target="/ppt/notesMasters/notesMaster1.xml" Id="R9129a1c2f77b4b58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05da55f97f6d427a" /><Relationship Type="http://schemas.openxmlformats.org/officeDocument/2006/relationships/notesMaster" Target="/ppt/notesMasters/notesMaster1.xml" Id="Re6c06fd494ba49a5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6f15b942869342c4" /><Relationship Type="http://schemas.openxmlformats.org/officeDocument/2006/relationships/notesMaster" Target="/ppt/notesMasters/notesMaster1.xml" Id="Rac37fed7b95d4a18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f17c663ba04c4fd1" /><Relationship Type="http://schemas.openxmlformats.org/officeDocument/2006/relationships/notesMaster" Target="/ppt/notesMasters/notesMaster1.xml" Id="Ra44620a97cb14344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18f33531e7f74a98" /><Relationship Type="http://schemas.openxmlformats.org/officeDocument/2006/relationships/notesMaster" Target="/ppt/notesMasters/notesMaster1.xml" Id="R288c2ed0a55e4b12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b704cd36409b405c" /><Relationship Type="http://schemas.openxmlformats.org/officeDocument/2006/relationships/notesMaster" Target="/ppt/notesMasters/notesMaster1.xml" Id="R48d67a5623634cd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b0744339e0448df" /><Relationship Type="http://schemas.openxmlformats.org/officeDocument/2006/relationships/notesMaster" Target="/ppt/notesMasters/notesMaster1.xml" Id="Ra7856591df194fb7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3566476a47d423a" /><Relationship Type="http://schemas.openxmlformats.org/officeDocument/2006/relationships/notesMaster" Target="/ppt/notesMasters/notesMaster1.xml" Id="R9773750ef2434ece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89bcca837eaa42ff" /><Relationship Type="http://schemas.openxmlformats.org/officeDocument/2006/relationships/notesMaster" Target="/ppt/notesMasters/notesMaster1.xml" Id="Rc5d79007871a4136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317301da1695496f" /><Relationship Type="http://schemas.openxmlformats.org/officeDocument/2006/relationships/notesMaster" Target="/ppt/notesMasters/notesMaster1.xml" Id="R730098a8d8054e1f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c210a99fe69748d1" /><Relationship Type="http://schemas.openxmlformats.org/officeDocument/2006/relationships/notesMaster" Target="/ppt/notesMasters/notesMaster1.xml" Id="Rbb9c1e7db2864919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a3a73f3beca940fc" /><Relationship Type="http://schemas.openxmlformats.org/officeDocument/2006/relationships/notesMaster" Target="/ppt/notesMasters/notesMaster1.xml" Id="Rdc3cd3fd5aa844fc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88ac3d21e0724502" /><Relationship Type="http://schemas.openxmlformats.org/officeDocument/2006/relationships/notesMaster" Target="/ppt/notesMasters/notesMaster1.xml" Id="R63fbb9c416244a7e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9cc48805fe514e00" /><Relationship Type="http://schemas.openxmlformats.org/officeDocument/2006/relationships/notesMaster" Target="/ppt/notesMasters/notesMaster1.xml" Id="Ra0b8064fc211407b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2ad9bee601e543d7" /><Relationship Type="http://schemas.openxmlformats.org/officeDocument/2006/relationships/notesMaster" Target="/ppt/notesMasters/notesMaster1.xml" Id="R0c9187aa3b854e09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6e61d6b476144719" /><Relationship Type="http://schemas.openxmlformats.org/officeDocument/2006/relationships/notesMaster" Target="/ppt/notesMasters/notesMaster1.xml" Id="R4c54138dad5c4087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27cc4ee4be344949" /><Relationship Type="http://schemas.openxmlformats.org/officeDocument/2006/relationships/notesMaster" Target="/ppt/notesMasters/notesMaster1.xml" Id="Ra5d2446c043840f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233aa4935514359" /><Relationship Type="http://schemas.openxmlformats.org/officeDocument/2006/relationships/notesMaster" Target="/ppt/notesMasters/notesMaster1.xml" Id="R3f16ade8cecb4952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26dc10f6d13445ee" /><Relationship Type="http://schemas.openxmlformats.org/officeDocument/2006/relationships/notesMaster" Target="/ppt/notesMasters/notesMaster1.xml" Id="Rbd1df33b020146f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19b616b1de84e46" /><Relationship Type="http://schemas.openxmlformats.org/officeDocument/2006/relationships/notesMaster" Target="/ppt/notesMasters/notesMaster1.xml" Id="Rf46124f46d9d4c0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6edc939d8964e85" /><Relationship Type="http://schemas.openxmlformats.org/officeDocument/2006/relationships/notesMaster" Target="/ppt/notesMasters/notesMaster1.xml" Id="Ra6f7dc052d184c1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6a1071033d349fa" /><Relationship Type="http://schemas.openxmlformats.org/officeDocument/2006/relationships/notesMaster" Target="/ppt/notesMasters/notesMaster1.xml" Id="R280d1b826c9f42e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ba8330bdc01469f" /><Relationship Type="http://schemas.openxmlformats.org/officeDocument/2006/relationships/notesMaster" Target="/ppt/notesMasters/notesMaster1.xml" Id="Rade571fc999549f9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f4bda5893b74032" /><Relationship Type="http://schemas.openxmlformats.org/officeDocument/2006/relationships/notesMaster" Target="/ppt/notesMasters/notesMaster1.xml" Id="R02014a427b86455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8d8b480169404c70" /><Relationship Type="http://schemas.openxmlformats.org/officeDocument/2006/relationships/notesMaster" Target="/ppt/notesMasters/notesMaster1.xml" Id="Rbd64dee79f4a4b8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03c5f76314ec6" /></Relationships>
</file>

<file path=ppt/slideLayouts/slideLayout2.xml><?xml version="1.0" encoding="utf-8"?>
<p:sldLayout xmlns:p="http://schemas.openxmlformats.org/presentationml/2006/main">
  <p:cSld name="DEFAULT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fd99729a7fbb40f7" /><Relationship Type="http://schemas.openxmlformats.org/officeDocument/2006/relationships/slideLayout" Target="/ppt/slideLayouts/slideLayout2.xml" Id="Rdad159c388774f88" /></Relationships>
</file>

<file path=ppt/slideMasters/slideMaster1.xml><?xml version="1.0" encoding="utf-8"?>
<p:sld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159c388774f88"/>
  </p:sldLayoutIdLst>
  <p:txStyles>
    <p:titleStyle>
      <a:lvl1pPr xmlns:a="http://schemas.openxmlformats.org/drawingml/2006/main" algn="ctr"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342900" indent="-342900" algn="l">
        <a:spcBef>
          <a:spcPts val="0"/>
        </a:spcBef>
        <a:buChar char="•"/>
        <a:defRPr sz="32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742950" indent="-285750" algn="l">
        <a:spcBef>
          <a:spcPts val="0"/>
        </a:spcBef>
        <a:buChar char="–"/>
        <a:defRPr sz="2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spcBef>
          <a:spcPts val="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spcBef>
          <a:spcPts val="0"/>
        </a:spcBef>
        <a:buChar char="–"/>
        <a:defRPr sz="20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spcBef>
          <a:spcPts val="0"/>
        </a:spcBef>
        <a:buChar char="»"/>
        <a:defRPr sz="20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spcBef>
          <a:spcPts val="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spcBef>
          <a:spcPts val="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spcBef>
          <a:spcPts val="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spcBef>
          <a:spcPts val="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2e7874d8b504669" /><Relationship Type="http://schemas.openxmlformats.org/officeDocument/2006/relationships/notesSlide" Target="/ppt/notesSlides/notesSlide1.xml" Id="Rc0dbf0fbccc44c5c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9a4447ac1bf49df" /><Relationship Type="http://schemas.openxmlformats.org/officeDocument/2006/relationships/image" Target="/ppt/media/image3.png" Id="Rfed7606d007b4eb1" /><Relationship Type="http://schemas.openxmlformats.org/officeDocument/2006/relationships/notesSlide" Target="/ppt/notesSlides/notesSlide10.xml" Id="R7cf8fd4de86a4217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34249fa3c40464b" /><Relationship Type="http://schemas.openxmlformats.org/officeDocument/2006/relationships/notesSlide" Target="/ppt/notesSlides/notesSlide11.xml" Id="R7f2150b8ed914cd6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d4fc579a0064c15" /><Relationship Type="http://schemas.openxmlformats.org/officeDocument/2006/relationships/notesSlide" Target="/ppt/notesSlides/notesSlide12.xml" Id="R1c7eb8e5912a4844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67c062b971494b" /><Relationship Type="http://schemas.openxmlformats.org/officeDocument/2006/relationships/notesSlide" Target="/ppt/notesSlides/notesSlide13.xml" Id="R1994f8b84a9a4d2c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49dbc7e2f64e04" /><Relationship Type="http://schemas.openxmlformats.org/officeDocument/2006/relationships/notesSlide" Target="/ppt/notesSlides/notesSlide14.xml" Id="Radf3374adc094bc7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2b79dcb16e74518" /><Relationship Type="http://schemas.openxmlformats.org/officeDocument/2006/relationships/notesSlide" Target="/ppt/notesSlides/notesSlide15.xml" Id="Rfe6eccf693fe46b6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774bae1d4db47b1" /><Relationship Type="http://schemas.openxmlformats.org/officeDocument/2006/relationships/notesSlide" Target="/ppt/notesSlides/notesSlide16.xml" Id="R208cb935754e4b10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eeeb145eb524840" /><Relationship Type="http://schemas.openxmlformats.org/officeDocument/2006/relationships/image" Target="/ppt/media/image4.png" Id="R86330987e3d643fc" /><Relationship Type="http://schemas.openxmlformats.org/officeDocument/2006/relationships/notesSlide" Target="/ppt/notesSlides/notesSlide17.xml" Id="R5592542edfcb499e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100d1b38dd744ff" /><Relationship Type="http://schemas.openxmlformats.org/officeDocument/2006/relationships/image" Target="/ppt/media/image5.png" Id="R8a8b6d0b8a5047b0" /><Relationship Type="http://schemas.openxmlformats.org/officeDocument/2006/relationships/notesSlide" Target="/ppt/notesSlides/notesSlide18.xml" Id="R8dc7b10dd41a461b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e61f1469d7449ba" /><Relationship Type="http://schemas.openxmlformats.org/officeDocument/2006/relationships/image" Target="/ppt/media/image6.png" Id="R37520aeb09ee4bf5" /><Relationship Type="http://schemas.openxmlformats.org/officeDocument/2006/relationships/notesSlide" Target="/ppt/notesSlides/notesSlide19.xml" Id="Rae6132e5924d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f540e5c113b42e5" /><Relationship Type="http://schemas.openxmlformats.org/officeDocument/2006/relationships/notesSlide" Target="/ppt/notesSlides/notesSlide2.xml" Id="R1a24686343424d6c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a62f27a67244b2b" /><Relationship Type="http://schemas.openxmlformats.org/officeDocument/2006/relationships/image" Target="/ppt/media/image7.png" Id="R3f61434426af46d6" /><Relationship Type="http://schemas.openxmlformats.org/officeDocument/2006/relationships/notesSlide" Target="/ppt/notesSlides/notesSlide20.xml" Id="R8d56cdb89ea948c8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08b85ff04c4d9d" /><Relationship Type="http://schemas.openxmlformats.org/officeDocument/2006/relationships/image" Target="/ppt/media/image8.png" Id="R8d791fa1b9e34daf" /><Relationship Type="http://schemas.openxmlformats.org/officeDocument/2006/relationships/notesSlide" Target="/ppt/notesSlides/notesSlide21.xml" Id="Rbaedae22c758472f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73ec4ebf2e441ce" /><Relationship Type="http://schemas.openxmlformats.org/officeDocument/2006/relationships/notesSlide" Target="/ppt/notesSlides/notesSlide22.xml" Id="R87d08c4741554af6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90a588ff9d1408f" /><Relationship Type="http://schemas.openxmlformats.org/officeDocument/2006/relationships/image" Target="/ppt/media/image9.png" Id="R6c813a22a2f346cd" /><Relationship Type="http://schemas.openxmlformats.org/officeDocument/2006/relationships/notesSlide" Target="/ppt/notesSlides/notesSlide23.xml" Id="R6322751fe0594489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76b364e0074d96" /><Relationship Type="http://schemas.openxmlformats.org/officeDocument/2006/relationships/image" Target="/ppt/media/image10.png" Id="R23d357b83c184ea9" /><Relationship Type="http://schemas.openxmlformats.org/officeDocument/2006/relationships/notesSlide" Target="/ppt/notesSlides/notesSlide24.xml" Id="R54ec35fa78dc47af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554d3ef363248ad" /><Relationship Type="http://schemas.openxmlformats.org/officeDocument/2006/relationships/image" Target="/ppt/media/image11.png" Id="R6aaa646f0a7448dc" /><Relationship Type="http://schemas.openxmlformats.org/officeDocument/2006/relationships/notesSlide" Target="/ppt/notesSlides/notesSlide25.xml" Id="R11396026cce84e5a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475f4fa76ed4774" /><Relationship Type="http://schemas.openxmlformats.org/officeDocument/2006/relationships/image" Target="/ppt/media/image12.png" Id="Reb7bbaadce024b10" /><Relationship Type="http://schemas.openxmlformats.org/officeDocument/2006/relationships/notesSlide" Target="/ppt/notesSlides/notesSlide26.xml" Id="Rc910bc0301ba4a4e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262fe7742b4cf1" /><Relationship Type="http://schemas.openxmlformats.org/officeDocument/2006/relationships/notesSlide" Target="/ppt/notesSlides/notesSlide27.xml" Id="R44faa6e5f0844f6f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e4f08fcfa5e41a7" /><Relationship Type="http://schemas.openxmlformats.org/officeDocument/2006/relationships/notesSlide" Target="/ppt/notesSlides/notesSlide28.xml" Id="Rf2ecb49b8d9340cc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6080432df994f0c" /><Relationship Type="http://schemas.openxmlformats.org/officeDocument/2006/relationships/image" Target="/ppt/media/image13.png" Id="Rdc19d8c032894150" /><Relationship Type="http://schemas.openxmlformats.org/officeDocument/2006/relationships/notesSlide" Target="/ppt/notesSlides/notesSlide29.xml" Id="R9985d6637762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2f8c29c1fc4458f" /><Relationship Type="http://schemas.openxmlformats.org/officeDocument/2006/relationships/notesSlide" Target="/ppt/notesSlides/notesSlide3.xml" Id="R0bb522aaf8db425b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df2299b18e4442c" /><Relationship Type="http://schemas.openxmlformats.org/officeDocument/2006/relationships/notesSlide" Target="/ppt/notesSlides/notesSlide30.xml" Id="R7778cb66e8b84a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bb671e61604cd6" /><Relationship Type="http://schemas.openxmlformats.org/officeDocument/2006/relationships/notesSlide" Target="/ppt/notesSlides/notesSlide4.xml" Id="R42092791b195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606638f0bab4e03" /><Relationship Type="http://schemas.openxmlformats.org/officeDocument/2006/relationships/image" Target="/ppt/media/image.png" Id="R030d96ff3b7c4704" /><Relationship Type="http://schemas.openxmlformats.org/officeDocument/2006/relationships/notesSlide" Target="/ppt/notesSlides/notesSlide5.xml" Id="Rbe4949c221d945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1b0ea3bf6954a81" /><Relationship Type="http://schemas.openxmlformats.org/officeDocument/2006/relationships/notesSlide" Target="/ppt/notesSlides/notesSlide6.xml" Id="R2e02880356a3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ee526fd49d34d1f" /><Relationship Type="http://schemas.openxmlformats.org/officeDocument/2006/relationships/notesSlide" Target="/ppt/notesSlides/notesSlide7.xml" Id="R02bf536168774e3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9baea48bf484236" /><Relationship Type="http://schemas.openxmlformats.org/officeDocument/2006/relationships/notesSlide" Target="/ppt/notesSlides/notesSlide8.xml" Id="Rc0c7f63dc2854f3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23b30632bd34dfe" /><Relationship Type="http://schemas.openxmlformats.org/officeDocument/2006/relationships/image" Target="/ppt/media/image2.png" Id="R861002e7b4d5498f" /><Relationship Type="http://schemas.openxmlformats.org/officeDocument/2006/relationships/notesSlide" Target="/ppt/notesSlides/notesSlide9.xml" Id="Rd858c480475a4ce8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11D77CF-5A5A-4ADA-9E30-90639A8D5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0FEFCE89-3EE3-4E9E-A118-BD1988588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F6EFF2AD-BA31-4E11-8066-61FFD9B8C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E22CF37F-7C2D-4367-89BA-5C145D385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1CAB5C65-296F-4034-9316-90F1EB9B3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B7352A5D-811D-45B4-986F-02004A4307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A3805CEE-68F8-4244-928B-55796DDDB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E691A81A-B5F0-40BE-90DB-DA61D8FFA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73097114-EF98-4A67-99FC-825A54150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01 / TITLE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7B4E8B1-7F6C-412D-894C-C4A341FE5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463040"/>
            <a:ext cx="8046720" cy="146304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l">
              <a:buNone/>
            </a:pPr>
            <a:r>
              <a:rPr sz="48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ProfGames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852BB3A5-0A34-4122-AA05-29779C710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83464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600" i="1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how AI changes the reproduction of professional competence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7D1760DD-32FB-4D67-A3AB-AC9B12A03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4114800"/>
            <a:ext cx="804672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1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SERGEY GORDEYCHIK · #PROFGAMES · 27.05.2026</a:t>
            </a:r>
          </a:p>
        </p:txBody>
      </p:sp>
    </p:spTree>
    <p:extLst>
      <p:ext uri="{BB962C8B-B14F-4D97-AF65-F5344CB8AC3E}">
        <p14:creationId xmlns:p14="http://schemas.microsoft.com/office/powerpoint/2010/main" val="135469735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10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NOT TOTAL REPLACEMENT — A CHANGE OF FORM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how to read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some tasks get cheaper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some roles change shape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some signals need new provenance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shortages and layoffs can coexist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ed7606d007b4eb1"/>
          <a:stretch xmlns:a="http://schemas.openxmlformats.org/drawingml/2006/main"/>
        </p:blipFill>
        <p:spPr>
          <a:xfrm xmlns:a="http://schemas.openxmlformats.org/drawingml/2006/main">
            <a:off x="4822746" y="1888066"/>
            <a:ext cx="3699641" cy="2607733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11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B: BIOGRAPHIES OF PROVENANCE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6814686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Irish teacher: registry and authorship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German engineer: title, chamber, liability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doctor in the UK: GMC → allocation of places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Chinese returnee: state return program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Russian IT: GitHub, sanctions, local market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12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FIVE STATUS TRANSLATORS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5486400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registry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protected title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bridge program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state return machine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decentralized network provenance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13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IRELAND / GERMANY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teacher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formal registry remains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new problem is authorship of student work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verification moves to schools and assessment practice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registry misses the main AI shift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engineer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title is protected by state and chamber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liability moves toward insurers and lawyers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AI Act and product liability redraw the boundary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chamber remains, but its function redistributes</a:t>
            </a:r>
          </a:p>
        </p:txBody>
      </p:sp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14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UK MEDICAL / CHINA RETURN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UK medicine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GMC works as a registry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bottleneck comes after recognition: Foundation / specialty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doctor shortages and competition for places coexist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bridge system becomes a political filter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return to China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YTT turns overseas provenance into a resource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returnee receives infrastructure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Western systems begin reading participation as risk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program works asymmetrically</a:t>
            </a:r>
          </a:p>
        </p:txBody>
      </p:sp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26E3B9F-2526-4A63-A3CD-1A459C1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7C623CBF-0CAF-4E18-96BC-D250F31C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E789D998-6CE6-4FB9-85A0-5C6BB2E29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A848456B-8373-42E3-8879-E14CC09B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03351BB8-A720-4E6D-99B4-ADB724059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1CF9D191-26CF-4838-8091-90EE68158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50D7E7F0-44FC-40F7-BE63-6043ABAE6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65006012-961D-4807-BB33-3E6468A1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2C901662-4260-4948-9AC0-7B6B619C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15 / STAT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9B6479D-38EA-409C-92AB-74A5CC79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280160"/>
            <a:ext cx="8046720" cy="20116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≈800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F79D3FED-9A7F-48D6-BCB8-7C5F95138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38328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Softline headcount reduction from Q3 2025 to Q1 2026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5EDDE186-3BBF-4392-8F4C-622953F5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9476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 i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A Russian analogue to the Oracle case: Q1 2026 turnover grew 5% YoY, while the company cited AI in routine development/testing, M&amp;A integration and performance assessment.</a:t>
            </a:r>
          </a:p>
        </p:txBody>
      </p:sp>
    </p:spTree>
    <p:extLst>
      <p:ext uri="{BB962C8B-B14F-4D97-AF65-F5344CB8AC3E}">
        <p14:creationId xmlns:p14="http://schemas.microsoft.com/office/powerpoint/2010/main" val="306631631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16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C: ONE THEORY, DIFFERENT PARAMETERS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6323798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US: market underinvestment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Russia: segmented market with anchor employers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China: state-industrial return machine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UAE: imported human-capital hub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policy copy-paste breaks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17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SEVEN PARAMETERS OF THE COUNTRY GAME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what changes equilibrium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worker mobility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wage compression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strength of mediators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employer horizon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role of the state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quality of signals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330987e3d643fc"/>
          <a:stretch xmlns:a="http://schemas.openxmlformats.org/drawingml/2006/main"/>
        </p:blipFill>
        <p:spPr>
          <a:xfrm xmlns:a="http://schemas.openxmlformats.org/drawingml/2006/main">
            <a:off x="5178400" y="1704812"/>
            <a:ext cx="3305117" cy="2790988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18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RUSSIA AS A DISTINCT REGIME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neither US nor China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anchor companies can become schools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state can create long demand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small business remains fragile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independent mediators are weaker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risk: control theater instead of training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8b6d0b8a5047b0"/>
          <a:stretch xmlns:a="http://schemas.openxmlformats.org/drawingml/2006/main"/>
        </p:blipFill>
        <p:spPr>
          <a:xfrm xmlns:a="http://schemas.openxmlformats.org/drawingml/2006/main">
            <a:off x="5295900" y="1390650"/>
            <a:ext cx="3105150" cy="31051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19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HOLD-UP: WHY TRAINING IS UNDERINVESTED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7520aeb09ee4bf5"/>
          <a:stretch xmlns:a="http://schemas.openxmlformats.org/drawingml/2006/main"/>
        </p:blipFill>
        <p:spPr>
          <a:xfrm xmlns:a="http://schemas.openxmlformats.org/drawingml/2006/main">
            <a:off x="1695450" y="1525306"/>
            <a:ext cx="5753100" cy="2892987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02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AGENDA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6487160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frame: four actors and three time horizons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evidence base: 177 signals, 2020–2026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biographies: provenance → status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country parameters: US / RU / China / UAE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the Russian fork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20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PROVENANCE BY PROFESSION AND COUNTRY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where status is visible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medicine: registry and license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engineering: title and liability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science: publications and labs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IT: portfolio, repositories, market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Russia is weaker where the signal moved outside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61434426af46d6"/>
          <a:srcRect xmlns:a="http://schemas.openxmlformats.org/drawingml/2006/main" l="0" t="0" r="0" b="20491"/>
          <a:stretch xmlns:a="http://schemas.openxmlformats.org/drawingml/2006/main"/>
        </p:blipFill>
        <p:spPr>
          <a:xfrm xmlns:a="http://schemas.openxmlformats.org/drawingml/2006/main">
            <a:off x="4908483" y="1885950"/>
            <a:ext cx="3595437" cy="246888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1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21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EVIDENCE STATUS: WHAT IS ALREADY SOLID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how to read the pack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A: administrative data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B: observations and surveys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C: corporate cases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D: scenarios and forecasts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inference strength = source strength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d791fa1b9e34daf"/>
          <a:stretch xmlns:a="http://schemas.openxmlformats.org/drawingml/2006/main"/>
        </p:blipFill>
        <p:spPr>
          <a:xfrm xmlns:a="http://schemas.openxmlformats.org/drawingml/2006/main">
            <a:off x="4207002" y="1600199"/>
            <a:ext cx="4438650" cy="29591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2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22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D: SEVEN SYMPTOMS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5486400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entry narrows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routine mediation gets cheaper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work looks finished but needs checking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provenance collapses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detectors do not create trust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06 · layoffs and shortages move together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07 · ready competence is bought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23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23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ACTOR BOUNDARIES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decision boundaries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one actor changes another's parameters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employer saves now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education loses verification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worker loses trajectory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state sees effects with delay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c813a22a2f346cd"/>
          <a:stretch xmlns:a="http://schemas.openxmlformats.org/drawingml/2006/main"/>
        </p:blipFill>
        <p:spPr>
          <a:xfrm xmlns:a="http://schemas.openxmlformats.org/drawingml/2006/main">
            <a:off x="4305300" y="1422219"/>
            <a:ext cx="4229100" cy="3061063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4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24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THE SYMPTOM LOOP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closure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entry narrows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mediation gets cheaper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verification gets more expensive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provenance collapses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shortage and layoffs move together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damper: measurable transition into mid-level work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3d357b83c184ea9"/>
          <a:stretch xmlns:a="http://schemas.openxmlformats.org/drawingml/2006/main"/>
        </p:blipFill>
        <p:spPr>
          <a:xfrm xmlns:a="http://schemas.openxmlformats.org/drawingml/2006/main">
            <a:off x="4907882" y="1390650"/>
            <a:ext cx="3595437" cy="31051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5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25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A1: WHERE MEDIATION COMPRESSES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aaa646f0a7448dc"/>
          <a:stretch xmlns:a="http://schemas.openxmlformats.org/drawingml/2006/main"/>
        </p:blipFill>
        <p:spPr>
          <a:xfrm xmlns:a="http://schemas.openxmlformats.org/drawingml/2006/main">
            <a:off x="552450" y="1581150"/>
            <a:ext cx="8020050" cy="28765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6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26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A1: WHICH GAPS ARE COVERED BY WHICH COUNTRIES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b7bbaadce024b10"/>
          <a:stretch xmlns:a="http://schemas.openxmlformats.org/drawingml/2006/main"/>
        </p:blipFill>
        <p:spPr>
          <a:xfrm xmlns:a="http://schemas.openxmlformats.org/drawingml/2006/main">
            <a:off x="552450" y="1581150"/>
            <a:ext cx="8020050" cy="28765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27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27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THE RUSSIAN FORK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5486400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the AI shock concentrates in large structures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small business may stop being a school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the main shortage is mentors, not only entrants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procurement and contracts can finance training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8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imported talent must not replace local cultivation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28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26E3B9F-2526-4A63-A3CD-1A459C1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7C623CBF-0CAF-4E18-96BC-D250F31C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E789D998-6CE6-4FB9-85A0-5C6BB2E29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A848456B-8373-42E3-8879-E14CC09B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03351BB8-A720-4E6D-99B4-ADB724059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1CF9D191-26CF-4838-8091-90EE68158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50D7E7F0-44FC-40F7-BE63-6043ABAE6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65006012-961D-4807-BB33-3E6468A1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2C901662-4260-4948-9AC0-7B6B619C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28 / STAT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9B6479D-38EA-409C-92AB-74A5CC79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280160"/>
            <a:ext cx="8046720" cy="20116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4.8→14.9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F79D3FED-9A7F-48D6-BCB8-7C5F95138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38328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AI solutions in Russia: average adoption → large 500+ firms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5EDDE186-3BBF-4392-8F4C-622953F5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9476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 i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HSE ISSEK: Russian AI adoption is concentrated; among AI users, 15% report staff reductions and 63% report no staffing impact. This is restructuring, not proof of mass replacement.</a:t>
            </a:r>
          </a:p>
        </p:txBody>
      </p:sp>
    </p:spTree>
    <p:extLst>
      <p:ext uri="{BB962C8B-B14F-4D97-AF65-F5344CB8AC3E}">
        <p14:creationId xmlns:p14="http://schemas.microsoft.com/office/powerpoint/2010/main" val="306631631"/>
      </p:ext>
    </p:extLst>
  </p:cSld>
</p:sld>
</file>

<file path=ppt/slides/slide29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29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RUSSIA: THE 7–10 YEAR TASK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the bet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close the mentorship bottleneck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tie benefits and procurement to training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measure entrant → mid-level transition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retain senior people as multipliers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do not replace training with talent import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c19d8c032894150"/>
          <a:stretch xmlns:a="http://schemas.openxmlformats.org/drawingml/2006/main"/>
        </p:blipFill>
        <p:spPr>
          <a:xfrm xmlns:a="http://schemas.openxmlformats.org/drawingml/2006/main">
            <a:off x="5448300" y="1400175"/>
            <a:ext cx="3086100" cy="30861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26E3B9F-2526-4A63-A3CD-1A459C1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7C623CBF-0CAF-4E18-96BC-D250F31C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E789D998-6CE6-4FB9-85A0-5C6BB2E29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A848456B-8373-42E3-8879-E14CC09B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03351BB8-A720-4E6D-99B4-ADB724059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1CF9D191-26CF-4838-8091-90EE68158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50D7E7F0-44FC-40F7-BE63-6043ABAE6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65006012-961D-4807-BB33-3E6468A1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2C901662-4260-4948-9AC0-7B6B619C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03 / STAT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9B6479D-38EA-409C-92AB-74A5CC79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280160"/>
            <a:ext cx="8046720" cy="20116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177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F79D3FED-9A7F-48D6-BCB8-7C5F95138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38328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audited AI-era signals in A1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5EDDE186-3BBF-4392-8F4C-622953F5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9476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 i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Events from 2020–2026 with dates, primary URLs, A/B/C/D evidence levels and a machine-readable base: profgames_ai_signals.jsonl + factcheck.json.</a:t>
            </a:r>
          </a:p>
        </p:txBody>
      </p:sp>
    </p:spTree>
    <p:extLst>
      <p:ext uri="{BB962C8B-B14F-4D97-AF65-F5344CB8AC3E}">
        <p14:creationId xmlns:p14="http://schemas.microsoft.com/office/powerpoint/2010/main" val="306631631"/>
      </p:ext>
    </p:extLst>
  </p:cSld>
</p:sld>
</file>

<file path=ppt/slides/slide30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679CC27A-BC6E-4E50-A9C5-F5CADBCF9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9D4E741-9B08-418E-A4A9-B48BB71AC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76064898-4707-40B1-8866-42628D88E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9A0F3F6F-4A10-4C09-9B94-414AAADD6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36CFDF91-899D-46BD-9EF5-4B0729C8A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02DCDFC8-3969-4B38-B34F-7CB72FDDB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AC558C7C-49D2-4833-A080-D5A528F00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CCF28776-68E2-4FEE-958B-2C7A85D4A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40296BD2-180C-4ACD-8CFD-00760A46A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30 / END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DDC08998-413D-40BA-8C98-9F31DD686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8046720" cy="2286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?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75E5AEBF-0024-470D-BB07-B8A5D18FB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0332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WHAT SHOULD BE MEASURED FIRST: ENTRANT → MID-LEVEL TRANSITION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6452C981-B616-47E3-9F5E-C49484438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4160520"/>
            <a:ext cx="804672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github.com/scadastrangelove/profgames · t.me/aiakyn · #profgames</a:t>
            </a:r>
          </a:p>
        </p:txBody>
      </p:sp>
    </p:spTree>
    <p:extLst>
      <p:ext uri="{BB962C8B-B14F-4D97-AF65-F5344CB8AC3E}">
        <p14:creationId xmlns:p14="http://schemas.microsoft.com/office/powerpoint/2010/main" val="209652801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ADC3E67-3C95-4934-B3EA-01C34C2B1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9164C2A0-CCD3-427A-906D-517594FA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3E9C29B4-0C23-4AF6-B51E-650727038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26125F65-42AB-401B-B9F2-51AE13895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FF95E33F-F82F-4B40-A6D6-6B3A59E9E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8DB4C5D1-2512-4DFD-BACC-C27ACDB9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1C13175E-9C1E-462B-9995-931DB70E5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05B840D-A5A0-44FA-825C-A4DA9A0D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0BE8A20-B4DF-42B6-AB19-26CEDCD9D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04 / SECTION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07CBFF47-8ABE-45B4-9EAE-332D05E28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188720"/>
            <a:ext cx="365760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THE FRAME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028767D6-A6CB-4571-82D0-C4A76D8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39" y="1783080"/>
            <a:ext cx="6580294" cy="2743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01 · professions do not simply disappear; the training channel thins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02 · AI changes the price of first tasks and status signals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03 · provenance becomes the key translator of status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04 · countries differ by parameters, not by separate theories</a:t>
            </a:r>
          </a:p>
          <a:p xmlns:a="http://schemas.openxmlformats.org/drawingml/2006/main">
            <a:pPr marL="0" indent="0">
              <a:spcAft>
                <a:spcPts val="6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05 · diagnosis comes before prescriptions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2E658C86-09ED-4040-9FE7-A47715C4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03520" y="1417320"/>
            <a:ext cx="3474720" cy="29260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11000" b="1">
                <a:solidFill>
                  <a:srgbClr val="FFB070"/>
                </a:solidFill>
                <a:latin typeface="Cambria"/>
                <a:ea typeface="Cambria"/>
                <a:cs typeface="Cambr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29255488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05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 COUPLED CRISIS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mechanism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772" y="1714501"/>
            <a:ext cx="4480551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entry into professions narrows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signals get cheaper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mediation compresses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the state sees the problem late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30d96ff3b7c4704"/>
          <a:stretch xmlns:a="http://schemas.openxmlformats.org/drawingml/2006/main"/>
        </p:blipFill>
        <p:spPr>
          <a:xfrm xmlns:a="http://schemas.openxmlformats.org/drawingml/2006/main">
            <a:off x="4754880" y="1584960"/>
            <a:ext cx="4215865" cy="27813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06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FOUR ACTORS / THREE TIMES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actors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2194560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employer: cost of training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worker: visible provenance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education: competence verification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state: rules and horizon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mediators: registries, chambers, networks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horizons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short: quarterly efficiency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medium: the career ladder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long: reproduction of the profession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bad equilibria are often cheaper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good ones require institutions</a:t>
            </a:r>
          </a:p>
        </p:txBody>
      </p:sp>
    </p:spTree>
    <p:extLst>
      <p:ext uri="{BB962C8B-B14F-4D97-AF65-F5344CB8AC3E}">
        <p14:creationId xmlns:p14="http://schemas.microsoft.com/office/powerpoint/2010/main" val="505941766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26E3B9F-2526-4A63-A3CD-1A459C1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7C623CBF-0CAF-4E18-96BC-D250F31C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E789D998-6CE6-4FB9-85A0-5C6BB2E29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A848456B-8373-42E3-8879-E14CC09B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03351BB8-A720-4E6D-99B4-ADB724059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1CF9D191-26CF-4838-8091-90EE68158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50D7E7F0-44FC-40F7-BE63-6043ABAE6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65006012-961D-4807-BB33-3E6468A1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2C901662-4260-4948-9AC0-7B6B619C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07 / STAT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9B6479D-38EA-409C-92AB-74A5CC79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280160"/>
            <a:ext cx="8046720" cy="20116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A/B/C/D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F79D3FED-9A7F-48D6-BCB8-7C5F95138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38328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four evidence levels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5EDDE186-3BBF-4392-8F4C-622953F5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9476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 i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A — administrative and causal data; B — vacancies, surveys and observational studies; C — corporate cases; D — scenarios and forecasts.</a:t>
            </a:r>
          </a:p>
        </p:txBody>
      </p:sp>
    </p:spTree>
    <p:extLst>
      <p:ext uri="{BB962C8B-B14F-4D97-AF65-F5344CB8AC3E}">
        <p14:creationId xmlns:p14="http://schemas.microsoft.com/office/powerpoint/2010/main" val="30663163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926E3B9F-2526-4A63-A3CD-1A459C1A7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7C623CBF-0CAF-4E18-96BC-D250F31C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E789D998-6CE6-4FB9-85A0-5C6BB2E29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A848456B-8373-42E3-8879-E14CC09B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03351BB8-A720-4E6D-99B4-ADB724059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1CF9D191-26CF-4838-8091-90EE68158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50D7E7F0-44FC-40F7-BE63-6043ABAE6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65006012-961D-4807-BB33-3E6468A1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2C901662-4260-4948-9AC0-7B6B619C3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36576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08 / STAT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89B6479D-38EA-409C-92AB-74A5CC79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280160"/>
            <a:ext cx="8046720" cy="20116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40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−13–16%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F79D3FED-9A7F-48D6-BCB8-7C5F95138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38328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6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employment of 22–25-year-olds in AI-exposed occupations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5EDDE186-3BBF-4392-8F4C-622953F51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3794760"/>
            <a:ext cx="804672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ctr">
              <a:buNone/>
            </a:pPr>
            <a:r>
              <a:rPr sz="1100" i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Stanford Digital Economy Lab: relative decline for young workers in the most AI-exposed occupations; AI Index 2026 gives a related software signal of about −20%.</a:t>
            </a:r>
          </a:p>
        </p:txBody>
      </p:sp>
    </p:spTree>
    <p:extLst>
      <p:ext uri="{BB962C8B-B14F-4D97-AF65-F5344CB8AC3E}">
        <p14:creationId xmlns:p14="http://schemas.microsoft.com/office/powerpoint/2010/main" val="30663163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1A0F0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ext 0">
            <a:extLst xmlns:a="http://schemas.openxmlformats.org/drawingml/2006/main">
              <a:ext uri="{FF2B5EF4-FFF2-40B4-BE49-F238E27FC236}">
                <a16:creationId xmlns:a16="http://schemas.microsoft.com/office/drawing/2014/main" id="{D7E095A6-79BE-47E3-804B-2E36C78B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201168"/>
            <a:ext cx="457200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PROFGAMES · ENGLISH DECK</a:t>
            </a:r>
          </a:p>
        </p:txBody>
      </p:sp>
      <p:sp>
        <p:nvSpPr>
          <p:cNvPr id="3" name="Text 1">
            <a:extLst xmlns:a="http://schemas.openxmlformats.org/drawingml/2006/main">
              <a:ext uri="{FF2B5EF4-FFF2-40B4-BE49-F238E27FC236}">
                <a16:creationId xmlns:a16="http://schemas.microsoft.com/office/drawing/2014/main" id="{47E567B0-DEE0-4068-B233-65CB4B973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52160" y="201168"/>
            <a:ext cx="2926080" cy="27432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 algn="r">
              <a:buNone/>
            </a:pPr>
            <a:r>
              <a:rPr sz="9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SERVICED 27.05.2026</a:t>
            </a:r>
          </a:p>
        </p:txBody>
      </p:sp>
      <p:sp>
        <p:nvSpPr>
          <p:cNvPr id="4" name="Shape 2">
            <a:extLst xmlns:a="http://schemas.openxmlformats.org/drawingml/2006/main">
              <a:ext uri="{FF2B5EF4-FFF2-40B4-BE49-F238E27FC236}">
                <a16:creationId xmlns:a16="http://schemas.microsoft.com/office/drawing/2014/main" id="{676B3752-AB18-41D2-B6E4-01F5D1957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50292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hape 3">
            <a:extLst xmlns:a="http://schemas.openxmlformats.org/drawingml/2006/main">
              <a:ext uri="{FF2B5EF4-FFF2-40B4-BE49-F238E27FC236}">
                <a16:creationId xmlns:a16="http://schemas.microsoft.com/office/drawing/2014/main" id="{8D217997-1D8E-42D8-A0A1-6386AA68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4686300"/>
            <a:ext cx="841248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A06B4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Text 4">
            <a:extLst xmlns:a="http://schemas.openxmlformats.org/drawingml/2006/main">
              <a:ext uri="{FF2B5EF4-FFF2-40B4-BE49-F238E27FC236}">
                <a16:creationId xmlns:a16="http://schemas.microsoft.com/office/drawing/2014/main" id="{ED5C9713-22D6-4530-A80C-4FD9F2C2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048" y="4777740"/>
            <a:ext cx="18288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▶ #PROFGAMES</a:t>
            </a:r>
          </a:p>
        </p:txBody>
      </p:sp>
      <p:sp>
        <p:nvSpPr>
          <p:cNvPr id="7" name="Shape 5">
            <a:extLst xmlns:a="http://schemas.openxmlformats.org/drawingml/2006/main">
              <a:ext uri="{FF2B5EF4-FFF2-40B4-BE49-F238E27FC236}">
                <a16:creationId xmlns:a16="http://schemas.microsoft.com/office/drawing/2014/main" id="{6983328D-85FF-4811-9098-CBE49B38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83880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70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8" name="Shape 6">
            <a:extLst xmlns:a="http://schemas.openxmlformats.org/drawingml/2006/main">
              <a:ext uri="{FF2B5EF4-FFF2-40B4-BE49-F238E27FC236}">
                <a16:creationId xmlns:a16="http://schemas.microsoft.com/office/drawing/2014/main" id="{C445B798-9E01-4A98-B37C-98866A50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5048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58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9" name="Shape 7">
            <a:extLst xmlns:a="http://schemas.openxmlformats.org/drawingml/2006/main">
              <a:ext uri="{FF2B5EF4-FFF2-40B4-BE49-F238E27FC236}">
                <a16:creationId xmlns:a16="http://schemas.microsoft.com/office/drawing/2014/main" id="{966318E6-7E18-4920-A075-8825F2EF9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86216" y="45720"/>
            <a:ext cx="118872" cy="118872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8030">
              <a:alpha val="46000"/>
            </a:srgbClr>
          </a:solidFill>
          <a:ln xmlns:a="http://schemas.openxmlformats.org/drawingml/2006/main" w="12700">
            <a:solidFill>
              <a:srgbClr val="FFFFFF">
                <a:alpha val="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" name="Text 8">
            <a:extLst xmlns:a="http://schemas.openxmlformats.org/drawingml/2006/main">
              <a:ext uri="{FF2B5EF4-FFF2-40B4-BE49-F238E27FC236}">
                <a16:creationId xmlns:a16="http://schemas.microsoft.com/office/drawing/2014/main" id="{D58BFD64-C349-4732-B2C9-21791CD6F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" y="777240"/>
            <a:ext cx="4572000" cy="2286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800">
                <a:solidFill>
                  <a:srgbClr val="A06B40"/>
                </a:solidFill>
                <a:latin typeface="Courier New"/>
                <a:ea typeface="Courier New"/>
                <a:cs typeface="Courier New"/>
              </a:rPr>
              <a:t>— SLIDE 09 / TWO COLUMNS —</a:t>
            </a:r>
          </a:p>
        </p:txBody>
      </p:sp>
      <p:sp>
        <p:nvSpPr>
          <p:cNvPr id="11" name="Text 9">
            <a:extLst xmlns:a="http://schemas.openxmlformats.org/drawingml/2006/main">
              <a:ext uri="{FF2B5EF4-FFF2-40B4-BE49-F238E27FC236}">
                <a16:creationId xmlns:a16="http://schemas.microsoft.com/office/drawing/2014/main" id="{60DFB62B-67AA-41D3-A74A-3295CF058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097280"/>
            <a:ext cx="8046720" cy="4572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2200" b="1">
                <a:solidFill>
                  <a:srgbClr val="F8E0B8"/>
                </a:solidFill>
                <a:latin typeface="Cambria"/>
                <a:ea typeface="Cambria"/>
                <a:cs typeface="Cambria"/>
              </a:rPr>
              <a:t>MEDIATION COMPRESSES UNEVENLY</a:t>
            </a:r>
          </a:p>
        </p:txBody>
      </p:sp>
      <p:sp>
        <p:nvSpPr>
          <p:cNvPr id="12" name="Text 10">
            <a:extLst xmlns:a="http://schemas.openxmlformats.org/drawingml/2006/main">
              <a:ext uri="{FF2B5EF4-FFF2-40B4-BE49-F238E27FC236}">
                <a16:creationId xmlns:a16="http://schemas.microsoft.com/office/drawing/2014/main" id="{46C84939-3A4A-4AFB-8F49-6BCC7BCE0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783080"/>
            <a:ext cx="402336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8E0B8"/>
                </a:solidFill>
                <a:latin typeface="Courier New"/>
                <a:ea typeface="Courier New"/>
                <a:cs typeface="Courier New"/>
              </a:rPr>
              <a:t>main shift</a:t>
            </a:r>
          </a:p>
        </p:txBody>
      </p:sp>
      <p:sp>
        <p:nvSpPr>
          <p:cNvPr id="13" name="Text 11">
            <a:extLst xmlns:a="http://schemas.openxmlformats.org/drawingml/2006/main">
              <a:ext uri="{FF2B5EF4-FFF2-40B4-BE49-F238E27FC236}">
                <a16:creationId xmlns:a16="http://schemas.microsoft.com/office/drawing/2014/main" id="{4B12FE3C-E814-479F-AEF3-93D629C8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" y="1972732"/>
            <a:ext cx="402336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translation and summarization are hit first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coordination shrinks, but does not vanish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decision rights and trust still need humans</a:t>
            </a:r>
          </a:p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· regulation becomes the lower bound</a:t>
            </a:r>
          </a:p>
        </p:txBody>
      </p:sp>
      <p:sp>
        <p:nvSpPr>
          <p:cNvPr id="14" name="Shape 12">
            <a:extLst xmlns:a="http://schemas.openxmlformats.org/drawingml/2006/main">
              <a:ext uri="{FF2B5EF4-FFF2-40B4-BE49-F238E27FC236}">
                <a16:creationId xmlns:a16="http://schemas.microsoft.com/office/drawing/2014/main" id="{103DD496-4D07-4DFE-972B-B526CFF29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1783080"/>
            <a:ext cx="0" cy="2743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6350">
            <a:solidFill>
              <a:srgbClr val="A06B40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5" name="Text 13">
            <a:extLst xmlns:a="http://schemas.openxmlformats.org/drawingml/2006/main">
              <a:ext uri="{FF2B5EF4-FFF2-40B4-BE49-F238E27FC236}">
                <a16:creationId xmlns:a16="http://schemas.microsoft.com/office/drawing/2014/main" id="{1B5B8FDC-41DF-4C7D-AFBE-9AEC1BB6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1783080"/>
            <a:ext cx="3840480" cy="36576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buNone/>
            </a:pPr>
            <a:r>
              <a:rPr sz="1400" b="1">
                <a:solidFill>
                  <a:srgbClr val="FFB070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6" name="Text 14">
            <a:extLst xmlns:a="http://schemas.openxmlformats.org/drawingml/2006/main">
              <a:ext uri="{FF2B5EF4-FFF2-40B4-BE49-F238E27FC236}">
                <a16:creationId xmlns:a16="http://schemas.microsoft.com/office/drawing/2014/main" id="{9F4E1D75-06AE-4C5F-B21D-568D207EF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4880" y="2194560"/>
            <a:ext cx="3840480" cy="246888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lIns="0" tIns="0" rIns="0" bIns="0" anchor="ctr"/>
          <a:lstStyle xmlns:a="http://schemas.openxmlformats.org/drawingml/2006/main"/>
          <a:p xmlns:a="http://schemas.openxmlformats.org/drawingml/2006/main">
            <a:pPr marL="0" indent="0">
              <a:spcAft>
                <a:spcPts val="400"/>
              </a:spcAft>
              <a:buNone/>
            </a:pPr>
            <a:r>
              <a:rPr sz="1400">
                <a:solidFill>
                  <a:srgbClr val="E8C898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pic>
        <p:nvPicPr>
          <p:cNvPr id="17" name="Picture 16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1002e7b4d5498f"/>
          <a:stretch xmlns:a="http://schemas.openxmlformats.org/drawingml/2006/main"/>
        </p:blipFill>
        <p:spPr>
          <a:xfrm xmlns:a="http://schemas.openxmlformats.org/drawingml/2006/main">
            <a:off x="4664274" y="1783080"/>
            <a:ext cx="3870125" cy="2727901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41766"/>
      </p:ext>
    </p:extLst>
  </p:cSld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2026-05-27T09:08:26.0550000Z</dcterms:created>
  <dcterms:modified xsi:type="dcterms:W3CDTF">2026-05-27T09:08:26.0550000Z</dcterms:modified>
</coreProperties>
</file>